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94" r:id="rId2"/>
    <p:sldId id="393" r:id="rId3"/>
    <p:sldId id="309" r:id="rId4"/>
    <p:sldId id="392" r:id="rId5"/>
    <p:sldId id="282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A1200-676A-4C7B-8E9C-8073F5B3AEB0}" type="datetimeFigureOut">
              <a:rPr lang="vi-VN" smtClean="0"/>
              <a:t>20/03/2022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1812F-C3C9-4314-A7E5-873E93C8CA2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9864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7E727E-48AC-4199-93AA-B7174A5EC9AC}" type="slidenum">
              <a:rPr lang="vi-VN" altLang="vi-VN" smtClean="0"/>
              <a:pPr>
                <a:defRPr/>
              </a:pPr>
              <a:t>1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975993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91C72AE-5C8A-4CBC-AEBB-2E970A71A8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F0B3E1BA-B1A1-42BA-B8ED-819B251D28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35886B5-36D5-45A6-BAD8-E9057E96F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5854-107B-47EF-A214-8CB23A1B6BD3}" type="datetimeFigureOut">
              <a:rPr lang="vi-VN" smtClean="0"/>
              <a:t>20/03/2022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140B4F5-D964-4C6F-8712-B0AE5E751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6AC4D91-FBA6-4BFE-B28E-93BA1EABD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586E-E062-45B8-ACD7-BF87450BE2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3105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F531258-74A0-4994-A1BE-350821B31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CFB1DD19-0786-4F25-A7C8-9B545BAD7F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632E03D-574D-47BD-A1AC-7DBDC9FA2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5854-107B-47EF-A214-8CB23A1B6BD3}" type="datetimeFigureOut">
              <a:rPr lang="vi-VN" smtClean="0"/>
              <a:t>20/03/2022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2236FA5-B3F0-4956-BB75-1E9252352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7F36818-ED6C-4513-98DB-9690CAC8A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586E-E062-45B8-ACD7-BF87450BE2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0077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BAD826BB-ABFE-4513-8032-8BE376AB19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164DEE2-7858-4414-9ACE-B27DBB40D0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9C171E8-E222-4190-9240-2A4A52DCE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5854-107B-47EF-A214-8CB23A1B6BD3}" type="datetimeFigureOut">
              <a:rPr lang="vi-VN" smtClean="0"/>
              <a:t>20/03/2022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E62A339-874D-450B-9944-270105F5B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6343515-7EE6-439E-B0AB-23ED45FCB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586E-E062-45B8-ACD7-BF87450BE2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0702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8B2B2AD-D99D-41CA-9572-D8DF067A5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45CFC17-558E-49F9-8A4B-A21B3FC8F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774A431-F1DF-4359-8F2D-05CAEA05F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5854-107B-47EF-A214-8CB23A1B6BD3}" type="datetimeFigureOut">
              <a:rPr lang="vi-VN" smtClean="0"/>
              <a:t>20/03/2022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66B5839-FBE6-4D6F-B4C5-931A0D237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49E0639-6EAE-4F4A-8F09-1CAAE51A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586E-E062-45B8-ACD7-BF87450BE2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2984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C84BED4-4549-4C41-B376-77F53FC8D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7E76A8E-0382-4C2E-BA45-54DB9CEE9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B3A147F-8779-4509-9EB5-C3063B2F8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5854-107B-47EF-A214-8CB23A1B6BD3}" type="datetimeFigureOut">
              <a:rPr lang="vi-VN" smtClean="0"/>
              <a:t>20/03/2022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B1BB318-8B05-4041-9530-39A2F6AFE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E1F7B2C-35F1-41EA-9998-31647ADDA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586E-E062-45B8-ACD7-BF87450BE2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8687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366B8A7-CFEA-4B1A-9234-75A59332B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7A8D195-8E95-468D-A534-51FC5A70AC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6CCE640-67EE-4A9B-B5C4-062156C7AA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6DFFA7C-7406-4A51-8526-4A7410076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5854-107B-47EF-A214-8CB23A1B6BD3}" type="datetimeFigureOut">
              <a:rPr lang="vi-VN" smtClean="0"/>
              <a:t>20/03/2022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188D41C3-5AC7-48FE-8C8E-8545993C2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9DFEE3C-7993-4A0B-A8CB-EC741166B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586E-E062-45B8-ACD7-BF87450BE2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3976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8705BAB-3E2A-40E2-B557-D8F9061A2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D1E24D7-9885-4BAE-AD79-C2FE990148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22E31C47-8BC0-4F07-A9DB-5F51735570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03680D4F-EAC6-42F1-B859-D58BFA4445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3F713B76-FCAF-41F6-8408-A1D1F698D4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6ED86F06-4456-47A2-A549-D400C21E8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5854-107B-47EF-A214-8CB23A1B6BD3}" type="datetimeFigureOut">
              <a:rPr lang="vi-VN" smtClean="0"/>
              <a:t>20/03/2022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67D1E0A2-C015-4C49-9E37-42DC57488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C27595EB-69DD-4BD1-9258-A17CA26DC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586E-E062-45B8-ACD7-BF87450BE2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3379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F09ACE2-C894-4241-8C41-5C3122EDB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D3904212-67C2-421D-8782-EFE7883FA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5854-107B-47EF-A214-8CB23A1B6BD3}" type="datetimeFigureOut">
              <a:rPr lang="vi-VN" smtClean="0"/>
              <a:t>20/03/2022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825BE05A-7682-4215-A82D-9C700CDF9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F155B627-0D2D-4870-857D-3B8C7CB55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586E-E062-45B8-ACD7-BF87450BE2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7465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46B1E037-A8D6-4585-A259-EEC568EC6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5854-107B-47EF-A214-8CB23A1B6BD3}" type="datetimeFigureOut">
              <a:rPr lang="vi-VN" smtClean="0"/>
              <a:t>20/03/2022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F97A4156-691D-41E7-A24A-20551B04B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39B2EADD-68A6-47EB-ABAB-BF73F86B5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586E-E062-45B8-ACD7-BF87450BE2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7773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299EA01-3090-4F84-8D2F-BF60CF56F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B1B9D7D-FD2F-457D-819D-27E25B5D3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AC01B11F-0D82-43FB-9FE8-C6DE4490C2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40CB9AF-75CE-4C39-9704-8A9D7B021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5854-107B-47EF-A214-8CB23A1B6BD3}" type="datetimeFigureOut">
              <a:rPr lang="vi-VN" smtClean="0"/>
              <a:t>20/03/2022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F6FA0C9B-F642-493B-A48C-175EE856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5A613A9-458E-4C55-875F-5A9CB4F5E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586E-E062-45B8-ACD7-BF87450BE2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3094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42723D1-6AD0-4DB2-93CA-837B51BF6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26CB6260-DF1E-4477-938E-6C25A0AF1B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097A4201-59E1-48C5-B79D-A5A0AB4C7C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B5630BF-CD9A-4826-BD1D-AD2D94701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5854-107B-47EF-A214-8CB23A1B6BD3}" type="datetimeFigureOut">
              <a:rPr lang="vi-VN" smtClean="0"/>
              <a:t>20/03/2022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B9B0575-7C80-423B-BBF5-01B241C0D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B6F037C-F6D8-4325-A8EE-4357CD0E2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586E-E062-45B8-ACD7-BF87450BE2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50113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602CF953-FA4E-4059-B4C9-02CCC3F87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C50C59E4-CF78-4EAD-91FD-00B3B1261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D815575-F314-4AF9-9231-1AA2A16234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35854-107B-47EF-A214-8CB23A1B6BD3}" type="datetimeFigureOut">
              <a:rPr lang="vi-VN" smtClean="0"/>
              <a:t>20/03/2022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F513E7C-FAD0-438D-900D-75FD9BF4B8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770F292-0096-4543-AC05-AC32959A8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9586E-E062-45B8-ACD7-BF87450BE2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81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tuanvietnam.net/Library/Images/55/2007/11/0411kinhlup2.jpg" TargetMode="External"/><Relationship Id="rId13" Type="http://schemas.openxmlformats.org/officeDocument/2006/relationships/image" Target="../media/image17.pn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12" Type="http://schemas.openxmlformats.org/officeDocument/2006/relationships/image" Target="../media/image16.png"/><Relationship Id="rId2" Type="http://schemas.openxmlformats.org/officeDocument/2006/relationships/hyperlink" Target="http://thamtutu.net/uploads/ongnhom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11" Type="http://schemas.openxmlformats.org/officeDocument/2006/relationships/image" Target="../media/image15.jpeg"/><Relationship Id="rId5" Type="http://schemas.openxmlformats.org/officeDocument/2006/relationships/image" Target="../media/image11.jpeg"/><Relationship Id="rId10" Type="http://schemas.openxmlformats.org/officeDocument/2006/relationships/hyperlink" Target="http://www.hoahocvietnam.com/Home/images/rsgallery/original/19.jpg" TargetMode="External"/><Relationship Id="rId4" Type="http://schemas.openxmlformats.org/officeDocument/2006/relationships/hyperlink" Target="http://www.vnexpress.net/Files/Subject/3B/A0/76/66/maychieu.jpg" TargetMode="External"/><Relationship Id="rId9" Type="http://schemas.openxmlformats.org/officeDocument/2006/relationships/image" Target="../media/image14.jpe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717987AC-5B13-4F14-A1E6-BAB7AF318020}"/>
              </a:ext>
            </a:extLst>
          </p:cNvPr>
          <p:cNvSpPr/>
          <p:nvPr/>
        </p:nvSpPr>
        <p:spPr>
          <a:xfrm>
            <a:off x="504967" y="632907"/>
            <a:ext cx="10438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Tiết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 53- ÔN TẬP</a:t>
            </a:r>
          </a:p>
        </p:txBody>
      </p:sp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7FA09623-015D-49B5-A4A1-5D3100981EF8}"/>
              </a:ext>
            </a:extLst>
          </p:cNvPr>
          <p:cNvSpPr/>
          <p:nvPr/>
        </p:nvSpPr>
        <p:spPr>
          <a:xfrm>
            <a:off x="1442433" y="1402348"/>
            <a:ext cx="9337183" cy="45166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56517C50-CDD4-4621-B988-BA8B0B446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970" y="1609858"/>
            <a:ext cx="4219707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OEM\Desktop\hqdefault.jpg">
            <a:extLst>
              <a:ext uri="{FF2B5EF4-FFF2-40B4-BE49-F238E27FC236}">
                <a16:creationId xmlns:a16="http://schemas.microsoft.com/office/drawing/2014/main" id="{945A60CC-6D85-490E-B492-C08E73351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323" y="1609858"/>
            <a:ext cx="4401678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137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Bảng 2">
            <a:extLst>
              <a:ext uri="{FF2B5EF4-FFF2-40B4-BE49-F238E27FC236}">
                <a16:creationId xmlns:a16="http://schemas.microsoft.com/office/drawing/2014/main" id="{87EFBEA0-6865-4732-A287-6AC82C1879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423868"/>
              </p:ext>
            </p:extLst>
          </p:nvPr>
        </p:nvGraphicFramePr>
        <p:xfrm>
          <a:off x="136478" y="722073"/>
          <a:ext cx="1196486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4012">
                  <a:extLst>
                    <a:ext uri="{9D8B030D-6E8A-4147-A177-3AD203B41FA5}">
                      <a16:colId xmlns:a16="http://schemas.microsoft.com/office/drawing/2014/main" val="2928743716"/>
                    </a:ext>
                  </a:extLst>
                </a:gridCol>
                <a:gridCol w="3534770">
                  <a:extLst>
                    <a:ext uri="{9D8B030D-6E8A-4147-A177-3AD203B41FA5}">
                      <a16:colId xmlns:a16="http://schemas.microsoft.com/office/drawing/2014/main" val="2898965792"/>
                    </a:ext>
                  </a:extLst>
                </a:gridCol>
                <a:gridCol w="3626078">
                  <a:extLst>
                    <a:ext uri="{9D8B030D-6E8A-4147-A177-3AD203B41FA5}">
                      <a16:colId xmlns:a16="http://schemas.microsoft.com/office/drawing/2014/main" val="31071522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  <a:endParaRPr lang="vi-VN" sz="2400" dirty="0">
                        <a:solidFill>
                          <a:srgbClr val="FFC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THẤU KÍNH HỘI TỤ</a:t>
                      </a:r>
                      <a:endParaRPr lang="vi-VN" sz="2400" dirty="0">
                        <a:solidFill>
                          <a:srgbClr val="FFC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THẤU KÍNH PHÂN KÌ</a:t>
                      </a:r>
                      <a:endParaRPr lang="vi-VN" sz="2400" dirty="0">
                        <a:solidFill>
                          <a:srgbClr val="FFC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836220"/>
                  </a:ext>
                </a:extLst>
              </a:tr>
              <a:tr h="356759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4565344"/>
                  </a:ext>
                </a:extLst>
              </a:tr>
              <a:tr h="387111">
                <a:tc>
                  <a:txBody>
                    <a:bodyPr/>
                    <a:lstStyle/>
                    <a:p>
                      <a:pPr marL="355600" indent="-355600" algn="just"/>
                      <a:r>
                        <a:rPr lang="vi-V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vi-VN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Chiếu</a:t>
                      </a:r>
                      <a:r>
                        <a:rPr lang="vi-V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chùm</a:t>
                      </a:r>
                      <a:r>
                        <a:rPr lang="vi-V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vi-V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song </a:t>
                      </a:r>
                      <a:r>
                        <a:rPr lang="vi-VN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song</a:t>
                      </a:r>
                      <a:r>
                        <a:rPr lang="vi-V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theo phương vuông </a:t>
                      </a:r>
                      <a:r>
                        <a:rPr lang="vi-VN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vi-V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vi-V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vi-V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vi-VN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thấu</a:t>
                      </a:r>
                      <a:r>
                        <a:rPr lang="vi-V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kinh </a:t>
                      </a:r>
                      <a:r>
                        <a:rPr lang="vi-VN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vi-V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chùm</a:t>
                      </a:r>
                      <a:r>
                        <a:rPr lang="vi-V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tia </a:t>
                      </a:r>
                      <a:r>
                        <a:rPr lang="vi-VN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ló</a:t>
                      </a:r>
                      <a:r>
                        <a:rPr lang="vi-V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vi-V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chùm</a:t>
                      </a:r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557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dirty="0">
                          <a:latin typeface="+mj-lt"/>
                        </a:rPr>
                        <a:t>3. </a:t>
                      </a:r>
                      <a:r>
                        <a:rPr lang="vi-VN" sz="2400" dirty="0" err="1">
                          <a:latin typeface="+mj-lt"/>
                        </a:rPr>
                        <a:t>Hình</a:t>
                      </a:r>
                      <a:r>
                        <a:rPr lang="vi-VN" sz="2400" dirty="0">
                          <a:latin typeface="+mj-lt"/>
                        </a:rPr>
                        <a:t> </a:t>
                      </a:r>
                      <a:r>
                        <a:rPr lang="vi-VN" sz="2400" dirty="0" err="1">
                          <a:latin typeface="+mj-lt"/>
                        </a:rPr>
                        <a:t>dạng</a:t>
                      </a:r>
                      <a:r>
                        <a:rPr lang="vi-VN" sz="2400" dirty="0">
                          <a:latin typeface="+mj-lt"/>
                        </a:rPr>
                        <a:t> </a:t>
                      </a:r>
                      <a:r>
                        <a:rPr lang="vi-VN" sz="2400" dirty="0" err="1">
                          <a:latin typeface="+mj-lt"/>
                        </a:rPr>
                        <a:t>và</a:t>
                      </a:r>
                      <a:r>
                        <a:rPr lang="vi-VN" sz="2400" dirty="0">
                          <a:latin typeface="+mj-lt"/>
                        </a:rPr>
                        <a:t> </a:t>
                      </a:r>
                      <a:r>
                        <a:rPr lang="vi-VN" sz="2400" dirty="0" err="1">
                          <a:latin typeface="+mj-lt"/>
                        </a:rPr>
                        <a:t>kí</a:t>
                      </a:r>
                      <a:r>
                        <a:rPr lang="vi-VN" sz="2400" dirty="0">
                          <a:latin typeface="+mj-lt"/>
                        </a:rPr>
                        <a:t> </a:t>
                      </a:r>
                      <a:r>
                        <a:rPr lang="vi-VN" sz="2400" dirty="0" err="1">
                          <a:latin typeface="+mj-lt"/>
                        </a:rPr>
                        <a:t>hiệu</a:t>
                      </a:r>
                      <a:r>
                        <a:rPr lang="vi-VN" sz="2400" dirty="0">
                          <a:latin typeface="+mj-lt"/>
                        </a:rPr>
                        <a:t>:</a:t>
                      </a:r>
                    </a:p>
                    <a:p>
                      <a:pPr algn="just"/>
                      <a:endParaRPr lang="vi-VN" sz="2400" dirty="0">
                        <a:latin typeface="+mj-lt"/>
                      </a:endParaRPr>
                    </a:p>
                    <a:p>
                      <a:pPr algn="just"/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vi-VN" sz="2400" dirty="0">
                        <a:latin typeface="+mj-lt"/>
                      </a:endParaRPr>
                    </a:p>
                    <a:p>
                      <a:pPr algn="just"/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vi-VN" sz="2400" dirty="0">
                        <a:latin typeface="+mj-lt"/>
                      </a:endParaRPr>
                    </a:p>
                    <a:p>
                      <a:pPr algn="just"/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8480952"/>
                  </a:ext>
                </a:extLst>
              </a:tr>
            </a:tbl>
          </a:graphicData>
        </a:graphic>
      </p:graphicFrame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BB6856C7-2836-41B0-90A6-D61B17578E65}"/>
              </a:ext>
            </a:extLst>
          </p:cNvPr>
          <p:cNvSpPr/>
          <p:nvPr/>
        </p:nvSpPr>
        <p:spPr>
          <a:xfrm>
            <a:off x="2972825" y="19656"/>
            <a:ext cx="62461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ĐẶC ĐIỂM CỦA THẤU KÍNH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13" name="Line 16">
            <a:extLst>
              <a:ext uri="{FF2B5EF4-FFF2-40B4-BE49-F238E27FC236}">
                <a16:creationId xmlns:a16="http://schemas.microsoft.com/office/drawing/2014/main" id="{7DC0096D-E042-4F60-A240-8938BCE63F73}"/>
              </a:ext>
            </a:extLst>
          </p:cNvPr>
          <p:cNvSpPr>
            <a:spLocks noChangeShapeType="1"/>
          </p:cNvSpPr>
          <p:nvPr/>
        </p:nvSpPr>
        <p:spPr bwMode="auto">
          <a:xfrm>
            <a:off x="7728224" y="2892723"/>
            <a:ext cx="0" cy="89470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58" name="Nhóm 57">
            <a:extLst>
              <a:ext uri="{FF2B5EF4-FFF2-40B4-BE49-F238E27FC236}">
                <a16:creationId xmlns:a16="http://schemas.microsoft.com/office/drawing/2014/main" id="{C17C5681-BEDB-4790-B0CE-D9F1ECB21089}"/>
              </a:ext>
            </a:extLst>
          </p:cNvPr>
          <p:cNvGrpSpPr/>
          <p:nvPr/>
        </p:nvGrpSpPr>
        <p:grpSpPr>
          <a:xfrm>
            <a:off x="8567757" y="2813165"/>
            <a:ext cx="2183040" cy="1167606"/>
            <a:chOff x="6572250" y="2975631"/>
            <a:chExt cx="2183040" cy="1412997"/>
          </a:xfrm>
        </p:grpSpPr>
        <p:pic>
          <p:nvPicPr>
            <p:cNvPr id="59" name="Picture 17">
              <a:extLst>
                <a:ext uri="{FF2B5EF4-FFF2-40B4-BE49-F238E27FC236}">
                  <a16:creationId xmlns:a16="http://schemas.microsoft.com/office/drawing/2014/main" id="{DD949570-F68A-4FED-82C7-3350174427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9689" y="2975631"/>
              <a:ext cx="523875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18">
              <a:extLst>
                <a:ext uri="{FF2B5EF4-FFF2-40B4-BE49-F238E27FC236}">
                  <a16:creationId xmlns:a16="http://schemas.microsoft.com/office/drawing/2014/main" id="{B7E19527-C820-4863-AFD8-57F31B7D98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572250" y="3001962"/>
              <a:ext cx="447675" cy="1358900"/>
            </a:xfrm>
            <a:prstGeom prst="rect">
              <a:avLst/>
            </a:prstGeom>
            <a:solidFill>
              <a:schemeClr val="bg1">
                <a:lumMod val="10000"/>
              </a:schemeClr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61" name="Picture 19">
              <a:extLst>
                <a:ext uri="{FF2B5EF4-FFF2-40B4-BE49-F238E27FC236}">
                  <a16:creationId xmlns:a16="http://schemas.microsoft.com/office/drawing/2014/main" id="{749C90EC-F985-42AF-BA16-1010CE2570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1415" y="3028141"/>
              <a:ext cx="523875" cy="1360487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2" name="Group 20">
            <a:extLst>
              <a:ext uri="{FF2B5EF4-FFF2-40B4-BE49-F238E27FC236}">
                <a16:creationId xmlns:a16="http://schemas.microsoft.com/office/drawing/2014/main" id="{C35AE7B0-B465-4CD5-ACEF-8A962A8259F2}"/>
              </a:ext>
            </a:extLst>
          </p:cNvPr>
          <p:cNvGrpSpPr>
            <a:grpSpLocks/>
          </p:cNvGrpSpPr>
          <p:nvPr/>
        </p:nvGrpSpPr>
        <p:grpSpPr bwMode="auto">
          <a:xfrm>
            <a:off x="4976397" y="2824428"/>
            <a:ext cx="1984389" cy="1087006"/>
            <a:chOff x="1603" y="1640"/>
            <a:chExt cx="1590" cy="1624"/>
          </a:xfrm>
        </p:grpSpPr>
        <p:pic>
          <p:nvPicPr>
            <p:cNvPr id="63" name="Picture 21" descr="H42">
              <a:extLst>
                <a:ext uri="{FF2B5EF4-FFF2-40B4-BE49-F238E27FC236}">
                  <a16:creationId xmlns:a16="http://schemas.microsoft.com/office/drawing/2014/main" id="{D5BBFE93-857B-4BCF-8048-70D12CF1F1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5" y="1703"/>
              <a:ext cx="438" cy="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" name="Picture 22" descr="H42">
              <a:extLst>
                <a:ext uri="{FF2B5EF4-FFF2-40B4-BE49-F238E27FC236}">
                  <a16:creationId xmlns:a16="http://schemas.microsoft.com/office/drawing/2014/main" id="{E2E04B4D-D89B-4604-BAD9-0973B36B49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3" y="1640"/>
              <a:ext cx="329" cy="1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" name="Picture 23" descr="H42">
              <a:extLst>
                <a:ext uri="{FF2B5EF4-FFF2-40B4-BE49-F238E27FC236}">
                  <a16:creationId xmlns:a16="http://schemas.microsoft.com/office/drawing/2014/main" id="{42791308-12E6-49B5-814A-F2279A62CA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4" y="1688"/>
              <a:ext cx="336" cy="1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6" name="Group 3">
            <a:extLst>
              <a:ext uri="{FF2B5EF4-FFF2-40B4-BE49-F238E27FC236}">
                <a16:creationId xmlns:a16="http://schemas.microsoft.com/office/drawing/2014/main" id="{A51FA228-6EB9-4D33-9458-CE18B623194E}"/>
              </a:ext>
            </a:extLst>
          </p:cNvPr>
          <p:cNvGrpSpPr>
            <a:grpSpLocks/>
          </p:cNvGrpSpPr>
          <p:nvPr/>
        </p:nvGrpSpPr>
        <p:grpSpPr bwMode="auto">
          <a:xfrm>
            <a:off x="11433469" y="2669358"/>
            <a:ext cx="107655" cy="1199907"/>
            <a:chOff x="2424" y="2496"/>
            <a:chExt cx="232456" cy="1608"/>
          </a:xfrm>
        </p:grpSpPr>
        <p:sp>
          <p:nvSpPr>
            <p:cNvPr id="67" name="Line 4">
              <a:extLst>
                <a:ext uri="{FF2B5EF4-FFF2-40B4-BE49-F238E27FC236}">
                  <a16:creationId xmlns:a16="http://schemas.microsoft.com/office/drawing/2014/main" id="{8D19CD29-ED85-4CF1-BD93-B72836E64A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4880" y="2891"/>
              <a:ext cx="0" cy="119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 dirty="0"/>
            </a:p>
          </p:txBody>
        </p:sp>
        <p:sp>
          <p:nvSpPr>
            <p:cNvPr id="68" name="Text Box 5">
              <a:extLst>
                <a:ext uri="{FF2B5EF4-FFF2-40B4-BE49-F238E27FC236}">
                  <a16:creationId xmlns:a16="http://schemas.microsoft.com/office/drawing/2014/main" id="{0E078C28-6943-4B2C-8663-EE405E9ABC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4" y="3816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400" b="1">
                  <a:solidFill>
                    <a:schemeClr val="hlink"/>
                  </a:solidFill>
                  <a:sym typeface="Symbol" panose="05050102010706020507" pitchFamily="18" charset="2"/>
                </a:rPr>
                <a:t></a:t>
              </a:r>
            </a:p>
          </p:txBody>
        </p:sp>
        <p:sp>
          <p:nvSpPr>
            <p:cNvPr id="69" name="Text Box 6">
              <a:extLst>
                <a:ext uri="{FF2B5EF4-FFF2-40B4-BE49-F238E27FC236}">
                  <a16:creationId xmlns:a16="http://schemas.microsoft.com/office/drawing/2014/main" id="{9A01F7E8-770B-4F5D-8AFB-CDD6A2095F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4" y="2496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400" b="1" dirty="0">
                  <a:solidFill>
                    <a:schemeClr val="hlink"/>
                  </a:solidFill>
                  <a:sym typeface="Symbol" panose="05050102010706020507" pitchFamily="18" charset="2"/>
                </a:rPr>
                <a:t></a:t>
              </a:r>
            </a:p>
          </p:txBody>
        </p:sp>
      </p:grp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4DCC55C8-9728-4064-A566-F89B6D731F06}"/>
              </a:ext>
            </a:extLst>
          </p:cNvPr>
          <p:cNvSpPr txBox="1"/>
          <p:nvPr/>
        </p:nvSpPr>
        <p:spPr>
          <a:xfrm>
            <a:off x="5245023" y="1177025"/>
            <a:ext cx="26559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dầy</a:t>
            </a:r>
            <a:r>
              <a:rPr lang="en-US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 </a:t>
            </a:r>
            <a:r>
              <a:rPr lang="vi-VN" sz="24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rìa</a:t>
            </a:r>
            <a:endParaRPr lang="vi-VN" sz="24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58ABC079-41CB-4CC9-86B7-C36A96415A75}"/>
              </a:ext>
            </a:extLst>
          </p:cNvPr>
          <p:cNvSpPr txBox="1"/>
          <p:nvPr/>
        </p:nvSpPr>
        <p:spPr>
          <a:xfrm>
            <a:off x="8567757" y="1177025"/>
            <a:ext cx="26559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mỏng</a:t>
            </a:r>
            <a:r>
              <a:rPr lang="en-US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 </a:t>
            </a:r>
            <a:r>
              <a:rPr lang="vi-VN" sz="24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rìa</a:t>
            </a:r>
            <a:endParaRPr lang="vi-VN" sz="24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33F46BC3-2C1C-4E20-AC28-26EA6F205E8E}"/>
              </a:ext>
            </a:extLst>
          </p:cNvPr>
          <p:cNvSpPr txBox="1"/>
          <p:nvPr/>
        </p:nvSpPr>
        <p:spPr>
          <a:xfrm>
            <a:off x="6095892" y="1970338"/>
            <a:ext cx="26559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vi-VN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vi-VN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D69FBC38-B9E9-46C6-9F37-438D6B27CE93}"/>
              </a:ext>
            </a:extLst>
          </p:cNvPr>
          <p:cNvSpPr txBox="1"/>
          <p:nvPr/>
        </p:nvSpPr>
        <p:spPr>
          <a:xfrm>
            <a:off x="9536021" y="2031231"/>
            <a:ext cx="26559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</a:t>
            </a:r>
            <a:r>
              <a:rPr lang="vi-VN" sz="24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vi-VN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271675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/>
      <p:bldP spid="20" grpId="0"/>
      <p:bldP spid="22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2">
            <a:extLst>
              <a:ext uri="{FF2B5EF4-FFF2-40B4-BE49-F238E27FC236}">
                <a16:creationId xmlns:a16="http://schemas.microsoft.com/office/drawing/2014/main" id="{945D6A6A-9250-41FD-B025-FDFBD000CC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023635"/>
              </p:ext>
            </p:extLst>
          </p:nvPr>
        </p:nvGraphicFramePr>
        <p:xfrm>
          <a:off x="218365" y="895799"/>
          <a:ext cx="11859902" cy="3815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1874">
                  <a:extLst>
                    <a:ext uri="{9D8B030D-6E8A-4147-A177-3AD203B41FA5}">
                      <a16:colId xmlns:a16="http://schemas.microsoft.com/office/drawing/2014/main" val="1737021063"/>
                    </a:ext>
                  </a:extLst>
                </a:gridCol>
                <a:gridCol w="3384645">
                  <a:extLst>
                    <a:ext uri="{9D8B030D-6E8A-4147-A177-3AD203B41FA5}">
                      <a16:colId xmlns:a16="http://schemas.microsoft.com/office/drawing/2014/main" val="2898965792"/>
                    </a:ext>
                  </a:extLst>
                </a:gridCol>
                <a:gridCol w="4053383">
                  <a:extLst>
                    <a:ext uri="{9D8B030D-6E8A-4147-A177-3AD203B41FA5}">
                      <a16:colId xmlns:a16="http://schemas.microsoft.com/office/drawing/2014/main" val="10766724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 TRUYÊN CỦA TIA SÁNG</a:t>
                      </a:r>
                      <a:endParaRPr lang="vi-VN" sz="2400" dirty="0">
                        <a:solidFill>
                          <a:srgbClr val="FFC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THẤU KÍNH HỘI TỤ</a:t>
                      </a:r>
                      <a:endParaRPr lang="vi-VN" sz="2400" dirty="0">
                        <a:solidFill>
                          <a:srgbClr val="FFC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THẤU KÍNH PHÂN KÌ</a:t>
                      </a:r>
                      <a:endParaRPr lang="vi-VN" sz="2400" dirty="0">
                        <a:solidFill>
                          <a:srgbClr val="FFC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836220"/>
                  </a:ext>
                </a:extLst>
              </a:tr>
              <a:tr h="997466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Tia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tới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tia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ló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/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4565344"/>
                  </a:ext>
                </a:extLst>
              </a:tr>
              <a:tr h="997466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Tia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tới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song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trục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tia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ló</a:t>
                      </a:r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/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557180"/>
                  </a:ext>
                </a:extLst>
              </a:tr>
              <a:tr h="997466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Tia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tới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tia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ló</a:t>
                      </a:r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/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latin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8480952"/>
                  </a:ext>
                </a:extLst>
              </a:tr>
            </a:tbl>
          </a:graphicData>
        </a:graphic>
      </p:graphicFrame>
      <p:sp>
        <p:nvSpPr>
          <p:cNvPr id="76" name="Hình chữ nhật 75">
            <a:extLst>
              <a:ext uri="{FF2B5EF4-FFF2-40B4-BE49-F238E27FC236}">
                <a16:creationId xmlns:a16="http://schemas.microsoft.com/office/drawing/2014/main" id="{F0D3575C-AE88-4A61-9C7D-4416509E0496}"/>
              </a:ext>
            </a:extLst>
          </p:cNvPr>
          <p:cNvSpPr/>
          <p:nvPr/>
        </p:nvSpPr>
        <p:spPr>
          <a:xfrm>
            <a:off x="0" y="127926"/>
            <a:ext cx="11694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Đ</a:t>
            </a:r>
            <a:r>
              <a:rPr lang="vi-VN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ƯỜNG TRUYỀN CỦA TIA SÁNG QUA THẤU KÍNH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BD0FD96D-1918-40B4-9FEC-DA4791A8AFC1}"/>
              </a:ext>
            </a:extLst>
          </p:cNvPr>
          <p:cNvSpPr txBox="1"/>
          <p:nvPr/>
        </p:nvSpPr>
        <p:spPr>
          <a:xfrm>
            <a:off x="6364613" y="2053479"/>
            <a:ext cx="44171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vi-VN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A587D446-F948-4EDE-B47E-FC47FD0CB79F}"/>
              </a:ext>
            </a:extLst>
          </p:cNvPr>
          <p:cNvSpPr txBox="1"/>
          <p:nvPr/>
        </p:nvSpPr>
        <p:spPr>
          <a:xfrm>
            <a:off x="6364613" y="3047960"/>
            <a:ext cx="44171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vi-VN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A3B23526-248C-4397-8AE9-82F5609E13D8}"/>
              </a:ext>
            </a:extLst>
          </p:cNvPr>
          <p:cNvSpPr txBox="1"/>
          <p:nvPr/>
        </p:nvSpPr>
        <p:spPr>
          <a:xfrm>
            <a:off x="6364612" y="3811608"/>
            <a:ext cx="44171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endParaRPr lang="vi-VN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45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Bảng 17">
            <a:extLst>
              <a:ext uri="{FF2B5EF4-FFF2-40B4-BE49-F238E27FC236}">
                <a16:creationId xmlns:a16="http://schemas.microsoft.com/office/drawing/2014/main" id="{7941AF2A-C0A8-4585-9F83-9E2F667146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052451"/>
              </p:ext>
            </p:extLst>
          </p:nvPr>
        </p:nvGraphicFramePr>
        <p:xfrm>
          <a:off x="268438" y="761240"/>
          <a:ext cx="11655123" cy="3619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5839">
                  <a:extLst>
                    <a:ext uri="{9D8B030D-6E8A-4147-A177-3AD203B41FA5}">
                      <a16:colId xmlns:a16="http://schemas.microsoft.com/office/drawing/2014/main" val="1094666425"/>
                    </a:ext>
                  </a:extLst>
                </a:gridCol>
                <a:gridCol w="4729364">
                  <a:extLst>
                    <a:ext uri="{9D8B030D-6E8A-4147-A177-3AD203B41FA5}">
                      <a16:colId xmlns:a16="http://schemas.microsoft.com/office/drawing/2014/main" val="2507793419"/>
                    </a:ext>
                  </a:extLst>
                </a:gridCol>
                <a:gridCol w="3879920">
                  <a:extLst>
                    <a:ext uri="{9D8B030D-6E8A-4147-A177-3AD203B41FA5}">
                      <a16:colId xmlns:a16="http://schemas.microsoft.com/office/drawing/2014/main" val="931740445"/>
                    </a:ext>
                  </a:extLst>
                </a:gridCol>
              </a:tblGrid>
              <a:tr h="109570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Khoảng</a:t>
                      </a:r>
                      <a:r>
                        <a:rPr lang="en-US" sz="2800" b="0" dirty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b="0" dirty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0" dirty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b="0" dirty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b="0" dirty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thấu</a:t>
                      </a:r>
                      <a:r>
                        <a:rPr lang="en-US" sz="2800" b="0" dirty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endParaRPr lang="vi-VN" sz="2800" b="0" dirty="0">
                        <a:solidFill>
                          <a:srgbClr val="FFC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THẤU KÍNH HỘI TỤ</a:t>
                      </a:r>
                      <a:endParaRPr lang="vi-VN" sz="2800" dirty="0">
                        <a:solidFill>
                          <a:srgbClr val="FFC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THẤU KÍNH PHÂN KÌ</a:t>
                      </a:r>
                      <a:endParaRPr lang="vi-VN" sz="2800" dirty="0">
                        <a:solidFill>
                          <a:srgbClr val="FFC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181163"/>
                  </a:ext>
                </a:extLst>
              </a:tr>
              <a:tr h="85896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</a:t>
                      </a:r>
                      <a:endParaRPr lang="vi-VN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endParaRPr lang="vi-VN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2892749"/>
                  </a:ext>
                </a:extLst>
              </a:tr>
              <a:tr h="51861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d&gt;2f</a:t>
                      </a:r>
                      <a:endParaRPr lang="vi-VN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vi-VN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4306464"/>
                  </a:ext>
                </a:extLst>
              </a:tr>
              <a:tr h="62779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f&lt;d&lt;2f</a:t>
                      </a:r>
                      <a:endParaRPr lang="vi-VN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vi-VN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2217137"/>
                  </a:ext>
                </a:extLst>
              </a:tr>
              <a:tr h="4503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d&lt;f</a:t>
                      </a:r>
                      <a:endParaRPr lang="vi-VN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vi-VN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1754911"/>
                  </a:ext>
                </a:extLst>
              </a:tr>
            </a:tbl>
          </a:graphicData>
        </a:graphic>
      </p:graphicFrame>
      <p:sp>
        <p:nvSpPr>
          <p:cNvPr id="20" name="Hình chữ nhật 19">
            <a:extLst>
              <a:ext uri="{FF2B5EF4-FFF2-40B4-BE49-F238E27FC236}">
                <a16:creationId xmlns:a16="http://schemas.microsoft.com/office/drawing/2014/main" id="{69FB3E33-0E08-4722-AA92-28E98ACF9E19}"/>
              </a:ext>
            </a:extLst>
          </p:cNvPr>
          <p:cNvSpPr/>
          <p:nvPr/>
        </p:nvSpPr>
        <p:spPr>
          <a:xfrm>
            <a:off x="268438" y="0"/>
            <a:ext cx="113733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CỦA ẢNH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D1A1CB1-A807-4252-8A00-701044E92110}"/>
              </a:ext>
            </a:extLst>
          </p:cNvPr>
          <p:cNvSpPr txBox="1"/>
          <p:nvPr/>
        </p:nvSpPr>
        <p:spPr>
          <a:xfrm>
            <a:off x="3661012" y="1918098"/>
            <a:ext cx="41728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ng</a:t>
            </a:r>
            <a:r>
              <a:rPr lang="vi-VN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vi-VN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vi-VN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vi-VN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hơn </a:t>
            </a:r>
            <a:r>
              <a:rPr lang="vi-VN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vi-VN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vi-VN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tiêu </a:t>
            </a:r>
            <a:r>
              <a:rPr lang="vi-VN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vi-VN" sz="2400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B70AF391-01C8-495C-A20A-3F1BBDD431EC}"/>
              </a:ext>
            </a:extLst>
          </p:cNvPr>
          <p:cNvSpPr txBox="1"/>
          <p:nvPr/>
        </p:nvSpPr>
        <p:spPr>
          <a:xfrm>
            <a:off x="3326641" y="2779156"/>
            <a:ext cx="48415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ng</a:t>
            </a:r>
            <a:r>
              <a:rPr lang="vi-VN" sz="240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vi-VN" sz="24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vi-VN" sz="24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vi-VN" sz="24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hơn </a:t>
            </a:r>
            <a:r>
              <a:rPr lang="vi-VN" sz="240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vi-VN" sz="2400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8E7906D3-06DE-4D52-BC1D-378FA32A62BF}"/>
              </a:ext>
            </a:extLst>
          </p:cNvPr>
          <p:cNvSpPr txBox="1"/>
          <p:nvPr/>
        </p:nvSpPr>
        <p:spPr>
          <a:xfrm>
            <a:off x="3326641" y="3270882"/>
            <a:ext cx="48415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ng</a:t>
            </a:r>
            <a:r>
              <a:rPr 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hơn </a:t>
            </a:r>
            <a:r>
              <a:rPr 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vi-VN" sz="24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76BAEDF7-32FF-40B1-B95C-2A0CA3986405}"/>
              </a:ext>
            </a:extLst>
          </p:cNvPr>
          <p:cNvSpPr txBox="1"/>
          <p:nvPr/>
        </p:nvSpPr>
        <p:spPr>
          <a:xfrm>
            <a:off x="3142397" y="3905953"/>
            <a:ext cx="48415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ớn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vi-VN" sz="24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584BA137-E15C-4148-94BE-B275D2E265E2}"/>
              </a:ext>
            </a:extLst>
          </p:cNvPr>
          <p:cNvSpPr txBox="1"/>
          <p:nvPr/>
        </p:nvSpPr>
        <p:spPr>
          <a:xfrm>
            <a:off x="8275219" y="1932054"/>
            <a:ext cx="328553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2400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24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4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vi-VN" sz="2400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38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4" grpId="0"/>
      <p:bldP spid="16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Bảng 2">
            <a:extLst>
              <a:ext uri="{FF2B5EF4-FFF2-40B4-BE49-F238E27FC236}">
                <a16:creationId xmlns:a16="http://schemas.microsoft.com/office/drawing/2014/main" id="{87EFBEA0-6865-4732-A287-6AC82C1879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243832"/>
              </p:ext>
            </p:extLst>
          </p:nvPr>
        </p:nvGraphicFramePr>
        <p:xfrm>
          <a:off x="220394" y="719666"/>
          <a:ext cx="11835128" cy="6064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109">
                  <a:extLst>
                    <a:ext uri="{9D8B030D-6E8A-4147-A177-3AD203B41FA5}">
                      <a16:colId xmlns:a16="http://schemas.microsoft.com/office/drawing/2014/main" val="2898965792"/>
                    </a:ext>
                  </a:extLst>
                </a:gridCol>
                <a:gridCol w="5993019">
                  <a:extLst>
                    <a:ext uri="{9D8B030D-6E8A-4147-A177-3AD203B41FA5}">
                      <a16:colId xmlns:a16="http://schemas.microsoft.com/office/drawing/2014/main" val="3107152217"/>
                    </a:ext>
                  </a:extLst>
                </a:gridCol>
              </a:tblGrid>
              <a:tr h="71519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THẤU KÍNH HỘI TỤ</a:t>
                      </a:r>
                      <a:endParaRPr lang="vi-VN" sz="2400" dirty="0">
                        <a:solidFill>
                          <a:srgbClr val="FFC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THẤU KÍNH PHÂN KÌ</a:t>
                      </a:r>
                      <a:endParaRPr lang="vi-VN" sz="2400" dirty="0">
                        <a:solidFill>
                          <a:srgbClr val="FFC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836220"/>
                  </a:ext>
                </a:extLst>
              </a:tr>
              <a:tr h="5349803">
                <a:tc>
                  <a:txBody>
                    <a:bodyPr/>
                    <a:lstStyle/>
                    <a:p>
                      <a:pPr algn="just"/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4565344"/>
                  </a:ext>
                </a:extLst>
              </a:tr>
            </a:tbl>
          </a:graphicData>
        </a:graphic>
      </p:graphicFrame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BB6856C7-2836-41B0-90A6-D61B17578E65}"/>
              </a:ext>
            </a:extLst>
          </p:cNvPr>
          <p:cNvSpPr/>
          <p:nvPr/>
        </p:nvSpPr>
        <p:spPr>
          <a:xfrm>
            <a:off x="2832671" y="25350"/>
            <a:ext cx="65266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ỨNG DỤNG CỦA THẤU KÍNH</a:t>
            </a:r>
            <a:endParaRPr lang="vi-VN" sz="3600" dirty="0">
              <a:solidFill>
                <a:srgbClr val="FF0000"/>
              </a:solidFill>
            </a:endParaRPr>
          </a:p>
        </p:txBody>
      </p:sp>
      <p:pic>
        <p:nvPicPr>
          <p:cNvPr id="17" name="Picture 5" descr="See full size image">
            <a:hlinkClick r:id="rId2"/>
            <a:extLst>
              <a:ext uri="{FF2B5EF4-FFF2-40B4-BE49-F238E27FC236}">
                <a16:creationId xmlns:a16="http://schemas.microsoft.com/office/drawing/2014/main" id="{FDC4E17A-D309-4757-9B4D-C0E10C558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35" y="1853867"/>
            <a:ext cx="4650626" cy="4380949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See full size image">
            <a:hlinkClick r:id="rId4"/>
            <a:extLst>
              <a:ext uri="{FF2B5EF4-FFF2-40B4-BE49-F238E27FC236}">
                <a16:creationId xmlns:a16="http://schemas.microsoft.com/office/drawing/2014/main" id="{D0AD29F1-E965-471F-B3FE-104EAFE3B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09" y="1911346"/>
            <a:ext cx="4603436" cy="4380949"/>
          </a:xfrm>
          <a:prstGeom prst="rect">
            <a:avLst/>
          </a:prstGeom>
          <a:noFill/>
          <a:ln w="5715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may_anh">
            <a:extLst>
              <a:ext uri="{FF2B5EF4-FFF2-40B4-BE49-F238E27FC236}">
                <a16:creationId xmlns:a16="http://schemas.microsoft.com/office/drawing/2014/main" id="{668EAA2F-2AB5-4D10-9B10-506BFA807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61" y="1943377"/>
            <a:ext cx="4603436" cy="4464068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1227099404_114900">
            <a:extLst>
              <a:ext uri="{FF2B5EF4-FFF2-40B4-BE49-F238E27FC236}">
                <a16:creationId xmlns:a16="http://schemas.microsoft.com/office/drawing/2014/main" id="{2A1EF94B-55CF-4861-8592-A8E5871FF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60" y="1920297"/>
            <a:ext cx="4603439" cy="4372730"/>
          </a:xfrm>
          <a:prstGeom prst="rect">
            <a:avLst/>
          </a:prstGeom>
          <a:noFill/>
          <a:ln w="5715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See full size image">
            <a:hlinkClick r:id="rId8"/>
            <a:extLst>
              <a:ext uri="{FF2B5EF4-FFF2-40B4-BE49-F238E27FC236}">
                <a16:creationId xmlns:a16="http://schemas.microsoft.com/office/drawing/2014/main" id="{654180D3-1D54-4149-B1AC-708EEAC71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35" y="1928161"/>
            <a:ext cx="4640984" cy="4421613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See full size image">
            <a:hlinkClick r:id="rId10"/>
            <a:extLst>
              <a:ext uri="{FF2B5EF4-FFF2-40B4-BE49-F238E27FC236}">
                <a16:creationId xmlns:a16="http://schemas.microsoft.com/office/drawing/2014/main" id="{DB0BE629-EC1F-4C3F-B563-A366C6D05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25" y="1869407"/>
            <a:ext cx="4665066" cy="4413394"/>
          </a:xfrm>
          <a:prstGeom prst="rect">
            <a:avLst/>
          </a:prstGeom>
          <a:noFill/>
          <a:ln w="5715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Nhóm 4">
            <a:extLst>
              <a:ext uri="{FF2B5EF4-FFF2-40B4-BE49-F238E27FC236}">
                <a16:creationId xmlns:a16="http://schemas.microsoft.com/office/drawing/2014/main" id="{CA46F10D-9250-4F90-9EFE-2C7B4EA10197}"/>
              </a:ext>
            </a:extLst>
          </p:cNvPr>
          <p:cNvGrpSpPr/>
          <p:nvPr/>
        </p:nvGrpSpPr>
        <p:grpSpPr>
          <a:xfrm>
            <a:off x="6531408" y="1811410"/>
            <a:ext cx="4871041" cy="4431068"/>
            <a:chOff x="7536658" y="3420047"/>
            <a:chExt cx="2481728" cy="2547731"/>
          </a:xfrm>
        </p:grpSpPr>
        <p:pic>
          <p:nvPicPr>
            <p:cNvPr id="24" name="Hình ảnh 23">
              <a:extLst>
                <a:ext uri="{FF2B5EF4-FFF2-40B4-BE49-F238E27FC236}">
                  <a16:creationId xmlns:a16="http://schemas.microsoft.com/office/drawing/2014/main" id="{57305F33-C28D-4918-8211-7C95AFF6E5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20114" r="9812" b="28315"/>
            <a:stretch/>
          </p:blipFill>
          <p:spPr>
            <a:xfrm>
              <a:off x="7536658" y="3429000"/>
              <a:ext cx="2481728" cy="2538778"/>
            </a:xfrm>
            <a:prstGeom prst="rect">
              <a:avLst/>
            </a:prstGeom>
          </p:spPr>
        </p:pic>
        <p:sp>
          <p:nvSpPr>
            <p:cNvPr id="27" name="Hình chữ nhật 26">
              <a:extLst>
                <a:ext uri="{FF2B5EF4-FFF2-40B4-BE49-F238E27FC236}">
                  <a16:creationId xmlns:a16="http://schemas.microsoft.com/office/drawing/2014/main" id="{D6E1026D-F95F-42FB-AE9E-23CDF4BE75B8}"/>
                </a:ext>
              </a:extLst>
            </p:cNvPr>
            <p:cNvSpPr/>
            <p:nvPr/>
          </p:nvSpPr>
          <p:spPr>
            <a:xfrm>
              <a:off x="7536658" y="3420047"/>
              <a:ext cx="2437691" cy="253877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D68DCC4E-AF2B-4BF2-921F-FD62C9072C18}"/>
              </a:ext>
            </a:extLst>
          </p:cNvPr>
          <p:cNvGrpSpPr/>
          <p:nvPr/>
        </p:nvGrpSpPr>
        <p:grpSpPr>
          <a:xfrm>
            <a:off x="883303" y="1841066"/>
            <a:ext cx="4715088" cy="4451229"/>
            <a:chOff x="4006086" y="4063448"/>
            <a:chExt cx="2147513" cy="2157933"/>
          </a:xfrm>
        </p:grpSpPr>
        <p:pic>
          <p:nvPicPr>
            <p:cNvPr id="7" name="Hình ảnh 6" descr="Ảnh có chứa đứng, người, tạo dáng, con người&#10;&#10;Mô tả được tạo tự động">
              <a:extLst>
                <a:ext uri="{FF2B5EF4-FFF2-40B4-BE49-F238E27FC236}">
                  <a16:creationId xmlns:a16="http://schemas.microsoft.com/office/drawing/2014/main" id="{9A35E056-92BA-467A-926E-B35AEF906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010474" y="4078256"/>
              <a:ext cx="2143125" cy="2143125"/>
            </a:xfrm>
            <a:prstGeom prst="rect">
              <a:avLst/>
            </a:prstGeom>
          </p:spPr>
        </p:pic>
        <p:sp>
          <p:nvSpPr>
            <p:cNvPr id="31" name="Hình chữ nhật 30">
              <a:extLst>
                <a:ext uri="{FF2B5EF4-FFF2-40B4-BE49-F238E27FC236}">
                  <a16:creationId xmlns:a16="http://schemas.microsoft.com/office/drawing/2014/main" id="{5D4E70B1-7DB9-4097-A105-13905F1007ED}"/>
                </a:ext>
              </a:extLst>
            </p:cNvPr>
            <p:cNvSpPr/>
            <p:nvPr/>
          </p:nvSpPr>
          <p:spPr>
            <a:xfrm>
              <a:off x="4006086" y="4063448"/>
              <a:ext cx="2147513" cy="215793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" name="Nhóm 3">
            <a:extLst>
              <a:ext uri="{FF2B5EF4-FFF2-40B4-BE49-F238E27FC236}">
                <a16:creationId xmlns:a16="http://schemas.microsoft.com/office/drawing/2014/main" id="{399EA5C8-2E0E-46E1-A8C6-18F1181022BD}"/>
              </a:ext>
            </a:extLst>
          </p:cNvPr>
          <p:cNvGrpSpPr/>
          <p:nvPr/>
        </p:nvGrpSpPr>
        <p:grpSpPr>
          <a:xfrm>
            <a:off x="6579465" y="1826981"/>
            <a:ext cx="4774926" cy="4464067"/>
            <a:chOff x="6127849" y="1508682"/>
            <a:chExt cx="2879673" cy="2557685"/>
          </a:xfrm>
        </p:grpSpPr>
        <p:pic>
          <p:nvPicPr>
            <p:cNvPr id="23" name="Hình ảnh 22">
              <a:extLst>
                <a:ext uri="{FF2B5EF4-FFF2-40B4-BE49-F238E27FC236}">
                  <a16:creationId xmlns:a16="http://schemas.microsoft.com/office/drawing/2014/main" id="{8ACC803A-3B5E-40F9-B6E8-BBC384833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137958" y="1543487"/>
              <a:ext cx="2828540" cy="2522880"/>
            </a:xfrm>
            <a:prstGeom prst="rect">
              <a:avLst/>
            </a:prstGeom>
          </p:spPr>
        </p:pic>
        <p:sp>
          <p:nvSpPr>
            <p:cNvPr id="3" name="Hình chữ nhật 2">
              <a:extLst>
                <a:ext uri="{FF2B5EF4-FFF2-40B4-BE49-F238E27FC236}">
                  <a16:creationId xmlns:a16="http://schemas.microsoft.com/office/drawing/2014/main" id="{A3237539-E96D-4560-B862-8D1C93DB4B9A}"/>
                </a:ext>
              </a:extLst>
            </p:cNvPr>
            <p:cNvSpPr/>
            <p:nvPr/>
          </p:nvSpPr>
          <p:spPr>
            <a:xfrm>
              <a:off x="6127849" y="1508682"/>
              <a:ext cx="2879673" cy="253877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245</Words>
  <Application>Microsoft Office PowerPoint</Application>
  <PresentationFormat>Màn hình rộng</PresentationFormat>
  <Paragraphs>43</Paragraphs>
  <Slides>5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2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5</vt:i4>
      </vt:variant>
    </vt:vector>
  </HeadingPairs>
  <TitlesOfParts>
    <vt:vector size="8" baseType="lpstr">
      <vt:lpstr>Arial</vt:lpstr>
      <vt:lpstr>Times New Roman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binh tran</dc:creator>
  <cp:lastModifiedBy>binh tran</cp:lastModifiedBy>
  <cp:revision>3</cp:revision>
  <dcterms:created xsi:type="dcterms:W3CDTF">2022-03-01T09:42:37Z</dcterms:created>
  <dcterms:modified xsi:type="dcterms:W3CDTF">2022-03-20T10:10:33Z</dcterms:modified>
</cp:coreProperties>
</file>